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854" autoAdjust="0"/>
    <p:restoredTop sz="86375" autoAdjust="0"/>
  </p:normalViewPr>
  <p:slideViewPr>
    <p:cSldViewPr snapToObjects="1">
      <p:cViewPr varScale="1">
        <p:scale>
          <a:sx n="112" d="100"/>
          <a:sy n="112" d="100"/>
        </p:scale>
        <p:origin x="200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2024/5/28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2024/5/28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2024/5/28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2024/5/28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2024/5/28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2024/5/28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2024/5/28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2024/5/28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2024/5/28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2024/5/28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2024/5/28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2024/5/28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2024/5/28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演説会告知用</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チラシ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A4</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73〜110kg</a:t>
            </a:r>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70〜110kg</a:t>
            </a:r>
            <a:r>
              <a:rPr lang="ja-JP" altLang="en-US" sz="1000">
                <a:solidFill>
                  <a:schemeClr val="tx1"/>
                </a:solidFill>
                <a:latin typeface="メイリオ" panose="020B0604030504040204" pitchFamily="50" charset="-128"/>
                <a:ea typeface="メイリオ" panose="020B0604030504040204" pitchFamily="50" charset="-128"/>
              </a:rPr>
              <a:t>、上質紙</a:t>
            </a:r>
            <a:r>
              <a:rPr lang="en-US" altLang="ja-JP" sz="1000" dirty="0">
                <a:solidFill>
                  <a:schemeClr val="tx1"/>
                </a:solidFill>
                <a:latin typeface="メイリオ" panose="020B0604030504040204" pitchFamily="50" charset="-128"/>
                <a:ea typeface="メイリオ" panose="020B0604030504040204" pitchFamily="50" charset="-128"/>
              </a:rPr>
              <a:t>70〜110kg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a:solidFill>
                  <a:schemeClr val="tx1"/>
                </a:solidFill>
                <a:latin typeface="メイリオ" panose="020B0604030504040204" pitchFamily="50" charset="-128"/>
                <a:ea typeface="メイリオ" panose="020B0604030504040204" pitchFamily="50" charset="-128"/>
              </a:rPr>
              <a:t>3</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演説会告知用</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チラシは手配りや新聞折り込みをするなどして演説会の告知を目的としたチラシです。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150</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2024-05-28T07:39:52Z</dcterms:modified>
</cp:coreProperties>
</file>