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A5x12P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A5x12P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ページ以上の場合は無線綴じパンフレットがおススメとなります。）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2024-06-14T01:15:58Z</dcterms:modified>
</cp:coreProperties>
</file>