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A5x16P 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H210×W296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H210×W148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73.90.110kg</a:t>
            </a: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70.90.110kg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A5x16P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中綴じパンフレットは、角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6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封筒に入るサイズのパンフレットです。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枚で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ページの本文を開いた状態で重ね、中央部分を針金（ステッチ）で綴じる製本方法で作成します。 本文を重ねて二つに折るため、ページ数としては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8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ページから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40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ページ程度までが目安になります。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パンフレット・カタログ・会社案内・小冊子・論文・レポートなど、様々な用途でご利用いただけます。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17912</TotalTime>
  <Words>226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559</cp:revision>
  <cp:lastPrinted>2021-10-13T13:51:27Z</cp:lastPrinted>
  <dcterms:created xsi:type="dcterms:W3CDTF">2013-12-25T09:34:24Z</dcterms:created>
  <dcterms:modified xsi:type="dcterms:W3CDTF">2024-06-14T01:17:00Z</dcterms:modified>
</cp:coreProperties>
</file>