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A4x28P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H297×W210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H297×W420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73.90.110kg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70.90.110kg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A4x28P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中綴じパンフレットは、角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封筒に入るサイズのパンフレットです。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パンフレット・カタログ・会社案内・小冊子・論文・レポートなど、様々な用途でご利用いただけます。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226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571</cp:revision>
  <cp:lastPrinted>2021-10-13T13:51:27Z</cp:lastPrinted>
  <dcterms:created xsi:type="dcterms:W3CDTF">2013-12-25T09:34:24Z</dcterms:created>
  <dcterms:modified xsi:type="dcterms:W3CDTF">2024-06-14T01:35:14Z</dcterms:modified>
</cp:coreProperties>
</file>