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B5x8P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H257×W364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H257×W182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B5x8P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中綴じパンフレットは、郵便ハガキとほぼ同じサイズのパンフレットです。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</a:p>
          <a:p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227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585</cp:revision>
  <cp:lastPrinted>2021-10-13T13:51:27Z</cp:lastPrinted>
  <dcterms:created xsi:type="dcterms:W3CDTF">2013-12-25T09:34:24Z</dcterms:created>
  <dcterms:modified xsi:type="dcterms:W3CDTF">2024-06-14T01:49:16Z</dcterms:modified>
</cp:coreProperties>
</file>