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2496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53382" y="973113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en-US" altLang="ja-JP" sz="1600" b="1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H99xW210x24P </a:t>
            </a:r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中綴じパンフレット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展開：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H99×W420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仕上：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H99×W210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オフセット印刷</a:t>
            </a: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コート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73.90.110kg</a:t>
            </a:r>
          </a:p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マットコート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70.90.110kg</a:t>
            </a: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5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/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H99xW210x24P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中綴じパンフレットは、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A4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の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1/3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のサイズで、洋長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3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封筒に入るサイズのパンフレットです。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中綴じパンフレットは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1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枚で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4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ページの本文を開いた状態で重ね、中央部分を針金（ステッチ）で綴じる製本方法で作成します。 本文を重ねて二つに折るため、ページ数としては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8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ページから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40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ページ程度までが目安になります。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パンフレット・カタログ・会社案内・小冊子・論文・レポートなど、様々な用途でご利用いただけます。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フルカラー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17915</TotalTime>
  <Words>233</Words>
  <Application>Microsoft Macintosh PowerPoint</Application>
  <PresentationFormat>ユーザー設定</PresentationFormat>
  <Paragraphs>37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598</cp:revision>
  <cp:lastPrinted>2021-10-13T13:51:27Z</cp:lastPrinted>
  <dcterms:created xsi:type="dcterms:W3CDTF">2013-12-25T09:34:24Z</dcterms:created>
  <dcterms:modified xsi:type="dcterms:W3CDTF">2024-06-14T02:05:36Z</dcterms:modified>
</cp:coreProperties>
</file>