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53382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H99xW210x32P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H99×W420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H99×W210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73.90.110kg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70.90.110kg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H99xW210x32P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1/3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のサイズで、洋長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封筒に入るサイズのパンフレットです。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ページの本文を開いた状態で重ね、中央部分を針金（ステッチ）で綴じる製本方法で作成します。 本文を重ねて二つに折るため、ページ数としては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ページ程度までが目安になります。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パンフレット・カタログ・会社案内・小冊子・論文・レポートなど、様々な用途でご利用いただけます。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233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600</cp:revision>
  <cp:lastPrinted>2021-10-13T13:51:27Z</cp:lastPrinted>
  <dcterms:created xsi:type="dcterms:W3CDTF">2013-12-25T09:34:24Z</dcterms:created>
  <dcterms:modified xsi:type="dcterms:W3CDTF">2024-06-14T02:07:13Z</dcterms:modified>
</cp:coreProperties>
</file>