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二つ折り厚紙パンフレット（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H210×W594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H210×W297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180.220kg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180.220kg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二つ折り厚紙パンフレット（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仕上がり ）は会社案内や商品案内に適したパンフレットです。厚紙で高級感や信頼感を演出することで、会社や商品に対する信用度が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UP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します。角２封筒に入るサイズです。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184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613</cp:revision>
  <cp:lastPrinted>2021-10-13T13:51:27Z</cp:lastPrinted>
  <dcterms:created xsi:type="dcterms:W3CDTF">2013-12-25T09:34:24Z</dcterms:created>
  <dcterms:modified xsi:type="dcterms:W3CDTF">2024-06-14T03:10:39Z</dcterms:modified>
</cp:coreProperties>
</file>