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巻き三つ厚紙パンフレット（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×W889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H210×W297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180.220kg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180.220kg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巻き三つ厚紙パンフレット（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 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します。角２封筒に入るサイズです。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186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614</cp:revision>
  <cp:lastPrinted>2021-10-13T13:51:27Z</cp:lastPrinted>
  <dcterms:created xsi:type="dcterms:W3CDTF">2013-12-25T09:34:24Z</dcterms:created>
  <dcterms:modified xsi:type="dcterms:W3CDTF">2024-06-14T03:11:42Z</dcterms:modified>
</cp:coreProperties>
</file>