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8586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中綴じパンフ（片面ポケット付き）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A4x28P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中綴じパンフレット（片ポケット付き）は会社案内や商品案内に適したパンフレットです。厚紙で高級感や信頼感を演出することで、会社や商品に対する信用度が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表３（裏表紙をめくったところ）にチラシや資料などの書類が収められるポケット付です。仕上がりサイズは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サイズよりもやや大きく、ポケット部分は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サイズの書類をきれいに収納できます。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280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2024-06-17T05:26:54Z</dcterms:modified>
</cp:coreProperties>
</file>