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A4x36P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中綴じパンフレット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dirty="0">
                <a:solidFill>
                  <a:schemeClr val="tx1"/>
                </a:solidFill>
                <a:latin typeface="メイリオ" panose="020B0604030504040204" pitchFamily="50" charset="-128"/>
                <a:ea typeface="メイリオ" panose="020B0604030504040204" pitchFamily="50" charset="-128"/>
              </a:rPr>
              <a:t>A4</a:t>
            </a:r>
            <a:endParaRPr kumimoji="1" lang="ja-JP" altLang="en-US" sz="1000">
              <a:solidFill>
                <a:schemeClr val="tx1"/>
              </a:solidFill>
              <a:latin typeface="メイリオ" panose="020B0604030504040204" pitchFamily="50" charset="-128"/>
              <a:ea typeface="メイリオ" panose="020B0604030504040204" pitchFamily="50"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H297×W420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180/220kg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180/220kg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厚紙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A4x36P </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中綴じパンフレットは会社案内や商品案内に適したパンフレットです。厚紙で高級感や信頼感を演出することで、会社や商品に対する信用度が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します。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中綴じパンフレットは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枚で</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ページの本文を開いた状態で重ね、中央部分を針金（ステッチ）で綴じる製本方法で作成します。 本文を重ねて二つに折るため、ページ数としては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ページから</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ページ程度までが目安になります。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フルカラー</a:t>
            </a:r>
            <a:r>
              <a:rPr kumimoji="1" lang="ja-JP" altLang="en-US" sz="1000" dirty="0">
                <a:solidFill>
                  <a:schemeClr val="tx1"/>
                </a:solidFill>
                <a:latin typeface="メイリオ" panose="020B0604030504040204" pitchFamily="50" charset="-128"/>
                <a:ea typeface="メイリオ" panose="020B0604030504040204" pitchFamily="50" charset="-128"/>
              </a:rPr>
              <a:t>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225</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2024-06-17T04:52:49Z</dcterms:modified>
</cp:coreProperties>
</file>