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92" autoAdjust="0"/>
    <p:restoredTop sz="86375" autoAdjust="0"/>
  </p:normalViewPr>
  <p:slideViewPr>
    <p:cSldViewPr snapToObjects="1">
      <p:cViewPr varScale="1">
        <p:scale>
          <a:sx n="116" d="100"/>
          <a:sy n="116" d="100"/>
        </p:scale>
        <p:origin x="164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2023/4/10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2023/4/10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2023/4/10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2023/4/10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2023/4/10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2023/4/10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2023/4/10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13380" y="138434"/>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 altLang="ja-JP" sz="1600" b="1" i="0" dirty="0">
                <a:solidFill>
                  <a:srgbClr val="333333"/>
                </a:solidFill>
                <a:effectLst/>
                <a:latin typeface="Meiryo" panose="020B0604030504040204" pitchFamily="34" charset="-128"/>
                <a:ea typeface="Meiryo" panose="020B0604030504040204" pitchFamily="34" charset="-128"/>
              </a:rPr>
              <a:t>A4x</a:t>
            </a:r>
            <a:r>
              <a:rPr lang="en-US" altLang="ja-JP" sz="1600" b="1" i="0" dirty="0">
                <a:solidFill>
                  <a:srgbClr val="333333"/>
                </a:solidFill>
                <a:effectLst/>
                <a:latin typeface="Meiryo" panose="020B0604030504040204" pitchFamily="34" charset="-128"/>
                <a:ea typeface="Meiryo" panose="020B0604030504040204" pitchFamily="34" charset="-128"/>
              </a:rPr>
              <a:t>16</a:t>
            </a:r>
            <a:r>
              <a:rPr lang="en" altLang="ja-JP" sz="1600" b="1" i="0" dirty="0">
                <a:solidFill>
                  <a:srgbClr val="333333"/>
                </a:solidFill>
                <a:effectLst/>
                <a:latin typeface="Meiryo" panose="020B0604030504040204" pitchFamily="34" charset="-128"/>
                <a:ea typeface="Meiryo" panose="020B0604030504040204" pitchFamily="34" charset="-128"/>
              </a:rPr>
              <a:t>P </a:t>
            </a:r>
            <a:r>
              <a:rPr lang="ja-JP" altLang="en-US" sz="1600" b="1" i="0">
                <a:solidFill>
                  <a:srgbClr val="333333"/>
                </a:solidFill>
                <a:effectLst/>
                <a:latin typeface="Meiryo" panose="020B0604030504040204" pitchFamily="34" charset="-128"/>
                <a:ea typeface="Meiryo" panose="020B0604030504040204" pitchFamily="34" charset="-128"/>
              </a:rPr>
              <a:t>中綴じパンフレット＋表紙袖ページ</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H297×W420mm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H297×W210mm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54498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6115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12106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12090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 altLang="ja-JP" sz="1000" b="0" i="0" dirty="0">
                <a:solidFill>
                  <a:srgbClr val="333333"/>
                </a:solidFill>
                <a:effectLst/>
                <a:latin typeface="Meiryo" panose="020B0604030504040204" pitchFamily="34" charset="-128"/>
                <a:ea typeface="Meiryo" panose="020B0604030504040204" pitchFamily="34" charset="-128"/>
              </a:rPr>
              <a:t>A </a:t>
            </a:r>
            <a:r>
              <a:rPr lang="ja-JP" altLang="en" sz="1000" b="0" i="0">
                <a:solidFill>
                  <a:srgbClr val="333333"/>
                </a:solidFill>
                <a:effectLst/>
                <a:latin typeface="Meiryo" panose="020B0604030504040204" pitchFamily="34" charset="-128"/>
                <a:ea typeface="Meiryo" panose="020B0604030504040204" pitchFamily="34" charset="-128"/>
              </a:rPr>
              <a:t>４（Ｈ </a:t>
            </a:r>
            <a:r>
              <a:rPr lang="en" altLang="ja-JP" sz="1000" b="0" i="0" dirty="0">
                <a:solidFill>
                  <a:srgbClr val="333333"/>
                </a:solidFill>
                <a:effectLst/>
                <a:latin typeface="Meiryo" panose="020B0604030504040204" pitchFamily="34" charset="-128"/>
                <a:ea typeface="Meiryo" panose="020B0604030504040204" pitchFamily="34" charset="-128"/>
              </a:rPr>
              <a:t>297 ×</a:t>
            </a:r>
            <a:r>
              <a:rPr lang="ja-JP" altLang="en" sz="1000" b="0" i="0">
                <a:solidFill>
                  <a:srgbClr val="333333"/>
                </a:solidFill>
                <a:effectLst/>
                <a:latin typeface="Meiryo" panose="020B0604030504040204" pitchFamily="34" charset="-128"/>
                <a:ea typeface="Meiryo" panose="020B0604030504040204" pitchFamily="34" charset="-128"/>
              </a:rPr>
              <a:t>Ｗ </a:t>
            </a:r>
            <a:r>
              <a:rPr lang="en" altLang="ja-JP" sz="1000" b="0" i="0" dirty="0">
                <a:solidFill>
                  <a:srgbClr val="333333"/>
                </a:solidFill>
                <a:effectLst/>
                <a:latin typeface="Meiryo" panose="020B0604030504040204" pitchFamily="34" charset="-128"/>
                <a:ea typeface="Meiryo" panose="020B0604030504040204" pitchFamily="34" charset="-128"/>
              </a:rPr>
              <a:t>210mm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中綴じパンフレットは、角２封筒に入るサイズで、商品説明や配布資料のパンフレットで一般的なサイズのパンフレットです。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表紙部分に袖ページが折り込まれる仕様で、折りを開くと大きなデザインを見せる事ができます。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インパクトを出したい場合や、一覧で見せたいデザインの場合に適しています。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651898" y="548300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両面</a:t>
            </a:r>
            <a:r>
              <a:rPr lang="ja-JP" altLang="en-US" sz="1000" b="0" i="0">
                <a:solidFill>
                  <a:schemeClr val="tx1"/>
                </a:solidFill>
                <a:effectLst/>
                <a:latin typeface="Meiryo" panose="020B0604030504040204" pitchFamily="34" charset="-128"/>
                <a:ea typeface="Meiryo" panose="020B0604030504040204" pitchFamily="34" charset="-128"/>
              </a:rPr>
              <a:t>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03D031F6-093C-95E8-8931-20BB67D57FE0}"/>
              </a:ext>
            </a:extLst>
          </p:cNvPr>
          <p:cNvPicPr>
            <a:picLocks noChangeAspect="1"/>
          </p:cNvPicPr>
          <p:nvPr/>
        </p:nvPicPr>
        <p:blipFill>
          <a:blip r:embed="rId3"/>
          <a:stretch>
            <a:fillRect/>
          </a:stretch>
        </p:blipFill>
        <p:spPr>
          <a:xfrm>
            <a:off x="66588" y="728464"/>
            <a:ext cx="3754669" cy="3754669"/>
          </a:xfrm>
          <a:prstGeom prst="rect">
            <a:avLst/>
          </a:prstGeom>
        </p:spPr>
      </p:pic>
      <p:pic>
        <p:nvPicPr>
          <p:cNvPr id="2" name="図 1">
            <a:extLst>
              <a:ext uri="{FF2B5EF4-FFF2-40B4-BE49-F238E27FC236}">
                <a16:creationId xmlns:a16="http://schemas.microsoft.com/office/drawing/2014/main" id="{242F55D7-9853-A9E6-D1A4-4394A9BB4358}"/>
              </a:ext>
            </a:extLst>
          </p:cNvPr>
          <p:cNvPicPr>
            <a:picLocks noChangeAspect="1"/>
          </p:cNvPicPr>
          <p:nvPr/>
        </p:nvPicPr>
        <p:blipFill>
          <a:blip r:embed="rId4"/>
          <a:stretch>
            <a:fillRect/>
          </a:stretch>
        </p:blipFill>
        <p:spPr>
          <a:xfrm>
            <a:off x="3542809" y="3474902"/>
            <a:ext cx="2287349" cy="228734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17954</TotalTime>
  <Words>206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2023-04-10T07:29:49Z</dcterms:modified>
</cp:coreProperties>
</file>