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22" autoAdjust="0"/>
    <p:restoredTop sz="86375" autoAdjust="0"/>
  </p:normalViewPr>
  <p:slideViewPr>
    <p:cSldViewPr snapToObjects="1">
      <p:cViewPr varScale="1">
        <p:scale>
          <a:sx n="117" d="100"/>
          <a:sy n="117" d="100"/>
        </p:scale>
        <p:origin x="82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0" i="0">
                <a:solidFill>
                  <a:srgbClr val="333333"/>
                </a:solidFill>
                <a:effectLst/>
                <a:latin typeface="Meiryo" panose="020B0604030504040204" pitchFamily="34" charset="-128"/>
                <a:ea typeface="Meiryo" panose="020B0604030504040204" pitchFamily="34" charset="-128"/>
              </a:rPr>
              <a:t>オリジナル型抜きハガキ （</a:t>
            </a:r>
            <a:r>
              <a:rPr lang="en" altLang="ja-JP" sz="1600" b="0" i="0" dirty="0">
                <a:solidFill>
                  <a:srgbClr val="333333"/>
                </a:solidFill>
                <a:effectLst/>
                <a:latin typeface="Meiryo" panose="020B0604030504040204" pitchFamily="34" charset="-128"/>
                <a:ea typeface="Meiryo" panose="020B0604030504040204" pitchFamily="34" charset="-128"/>
              </a:rPr>
              <a:t>A5</a:t>
            </a:r>
            <a:r>
              <a:rPr lang="ja-JP" altLang="en-US" sz="1600" b="0" i="0">
                <a:solidFill>
                  <a:srgbClr val="333333"/>
                </a:solidFill>
                <a:effectLst/>
                <a:latin typeface="Meiryo" panose="020B0604030504040204" pitchFamily="34" charset="-128"/>
                <a:ea typeface="Meiryo" panose="020B0604030504040204" pitchFamily="34" charset="-128"/>
              </a:rPr>
              <a:t>サイズ以内）</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H148×W210 </a:t>
            </a:r>
            <a:r>
              <a:rPr lang="ja-JP" altLang="en-US" sz="1000" b="0" i="0">
                <a:solidFill>
                  <a:srgbClr val="333333"/>
                </a:solidFill>
                <a:effectLst/>
                <a:latin typeface="Meiryo" panose="020B0604030504040204" pitchFamily="34" charset="-128"/>
                <a:ea typeface="Meiryo" panose="020B0604030504040204" pitchFamily="34" charset="-128"/>
              </a:rPr>
              <a:t>以内</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b="0" i="0" dirty="0">
                <a:solidFill>
                  <a:srgbClr val="333333"/>
                </a:solidFill>
                <a:effectLst/>
                <a:latin typeface="Meiryo" panose="020B0604030504040204" pitchFamily="34" charset="-128"/>
                <a:ea typeface="Meiryo" panose="020B0604030504040204" pitchFamily="34" charset="-128"/>
              </a:rPr>
              <a:t>H210</a:t>
            </a:r>
            <a:r>
              <a:rPr lang="en" altLang="ja-JP" sz="1000" b="0" i="0">
                <a:solidFill>
                  <a:srgbClr val="333333"/>
                </a:solidFill>
                <a:effectLst/>
                <a:latin typeface="Meiryo" panose="020B0604030504040204" pitchFamily="34" charset="-128"/>
                <a:ea typeface="Meiryo" panose="020B0604030504040204" pitchFamily="34" charset="-128"/>
              </a:rPr>
              <a:t>×W148</a:t>
            </a:r>
            <a:r>
              <a:rPr lang="en-US" altLang="ja-JP" sz="1000" dirty="0">
                <a:solidFill>
                  <a:srgbClr val="333333"/>
                </a:solidFill>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以内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両面オフセット印刷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エルカード</a:t>
            </a:r>
            <a:r>
              <a:rPr lang="en-US" altLang="ja-JP" sz="1000" b="0" i="0" dirty="0">
                <a:solidFill>
                  <a:srgbClr val="333333"/>
                </a:solidFill>
                <a:effectLst/>
                <a:latin typeface="Meiryo" panose="020B0604030504040204" pitchFamily="34" charset="-128"/>
                <a:ea typeface="Meiryo" panose="020B0604030504040204" pitchFamily="34" charset="-128"/>
              </a:rPr>
              <a:t>26.5</a:t>
            </a:r>
            <a:r>
              <a:rPr lang="en" altLang="ja-JP" sz="1000" b="0" i="0" dirty="0">
                <a:solidFill>
                  <a:srgbClr val="333333"/>
                </a:solidFill>
                <a:effectLst/>
                <a:latin typeface="Meiryo" panose="020B0604030504040204" pitchFamily="34" charset="-128"/>
                <a:ea typeface="Meiryo" panose="020B0604030504040204" pitchFamily="34"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ご希望の形に型抜きできる、オリジナル型抜きハガキです。</a:t>
            </a:r>
            <a:br>
              <a:rPr lang="ja-JP" altLang="en-US" sz="1000"/>
            </a:br>
            <a:r>
              <a:rPr lang="en" altLang="ja-JP" sz="1000" b="0" i="0" dirty="0">
                <a:solidFill>
                  <a:srgbClr val="333333"/>
                </a:solidFill>
                <a:effectLst/>
                <a:latin typeface="Meiryo" panose="020B0604030504040204" pitchFamily="34" charset="-128"/>
                <a:ea typeface="Meiryo" panose="020B0604030504040204" pitchFamily="34" charset="-128"/>
              </a:rPr>
              <a:t>A5</a:t>
            </a:r>
            <a:r>
              <a:rPr lang="ja-JP" altLang="en-US" sz="1000" b="0" i="0">
                <a:solidFill>
                  <a:srgbClr val="333333"/>
                </a:solidFill>
                <a:effectLst/>
                <a:latin typeface="Meiryo" panose="020B0604030504040204" pitchFamily="34" charset="-128"/>
                <a:ea typeface="Meiryo" panose="020B0604030504040204" pitchFamily="34" charset="-128"/>
              </a:rPr>
              <a:t>サイズ以内が対応可能です。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DBB89722-D2A3-EFD9-1843-B70F2E642D1D}"/>
              </a:ext>
            </a:extLst>
          </p:cNvPr>
          <p:cNvPicPr>
            <a:picLocks noChangeAspect="1"/>
          </p:cNvPicPr>
          <p:nvPr/>
        </p:nvPicPr>
        <p:blipFill>
          <a:blip r:embed="rId3"/>
          <a:stretch>
            <a:fillRect/>
          </a:stretch>
        </p:blipFill>
        <p:spPr>
          <a:xfrm>
            <a:off x="803514" y="965431"/>
            <a:ext cx="4406089" cy="440608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185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2024-10-29T05:49:14Z</dcterms:modified>
</cp:coreProperties>
</file>