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42569"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4087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オリジナル返信ハガキ用個人情報保護シール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H130</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ｘ</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W90</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H130×W90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コート紙ラベル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印刷物に貼り付け後に、再度貼り付けができる個人情報保護シールです。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オリジナルデザインで作成できます。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往復ハガキやアンケート用紙に貼り付けて配布し、個人情報などを記入後に覆うように貼り付けて情報を目隠しすることができます。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再貼り付け後にシールを剥がすと貼り直しができなくなります。</a:t>
            </a:r>
            <a:br>
              <a:rPr lang="ja-JP" altLang="en-US" sz="1000"/>
            </a:b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材質：コート紙ラベル</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ラベルの裏側は遮蔽性を有する黒なので透けません。</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217</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2024-06-17T06:56:19Z</dcterms:modified>
</cp:coreProperties>
</file>