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84" autoAdjust="0"/>
    <p:restoredTop sz="86375" autoAdjust="0"/>
  </p:normalViewPr>
  <p:slideViewPr>
    <p:cSldViewPr snapToObjects="1">
      <p:cViewPr varScale="1">
        <p:scale>
          <a:sx n="116" d="100"/>
          <a:sy n="116" d="100"/>
        </p:scale>
        <p:origin x="1544"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2024/6/17</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2024/6/17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2024/6/17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2024/6/17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2024/6/17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2024/6/17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2024/6/17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2024/6/17</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2024/6/17</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2024/6/17</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2024/6/17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2024/6/17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2024/6/17</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7" y="153867"/>
            <a:ext cx="6408711"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highlight>
                  <a:srgbClr val="FFFFFF"/>
                </a:highlight>
                <a:latin typeface="Meiryo" panose="020B0604030504040204" pitchFamily="34" charset="-128"/>
                <a:ea typeface="Meiryo" panose="020B0604030504040204" pitchFamily="34" charset="-128"/>
              </a:rPr>
              <a:t>オリジナル個人情報保護シール </a:t>
            </a:r>
            <a:r>
              <a:rPr lang="en-US" altLang="ja-JP" sz="1600" b="1" i="0" dirty="0">
                <a:solidFill>
                  <a:srgbClr val="333333"/>
                </a:solidFill>
                <a:effectLst/>
                <a:highlight>
                  <a:srgbClr val="FFFFFF"/>
                </a:highlight>
                <a:latin typeface="Meiryo" panose="020B0604030504040204" pitchFamily="34" charset="-128"/>
                <a:ea typeface="Meiryo" panose="020B0604030504040204" pitchFamily="34" charset="-128"/>
              </a:rPr>
              <a:t>55x90mm</a:t>
            </a:r>
            <a:r>
              <a:rPr lang="ja-JP" altLang="en-US" sz="1600" b="1" i="0">
                <a:solidFill>
                  <a:srgbClr val="333333"/>
                </a:solidFill>
                <a:effectLst/>
                <a:highlight>
                  <a:srgbClr val="FFFFFF"/>
                </a:highlight>
                <a:latin typeface="Meiryo" panose="020B0604030504040204" pitchFamily="34" charset="-128"/>
                <a:ea typeface="Meiryo" panose="020B0604030504040204" pitchFamily="34" charset="-128"/>
              </a:rPr>
              <a:t>（ハガキ</a:t>
            </a:r>
            <a:r>
              <a:rPr lang="en-US" altLang="ja-JP" sz="1600" b="1" i="0" dirty="0">
                <a:solidFill>
                  <a:srgbClr val="333333"/>
                </a:solidFill>
                <a:effectLst/>
                <a:highlight>
                  <a:srgbClr val="FFFFFF"/>
                </a:highlight>
                <a:latin typeface="Meiryo" panose="020B0604030504040204" pitchFamily="34" charset="-128"/>
                <a:ea typeface="Meiryo" panose="020B0604030504040204" pitchFamily="34" charset="-128"/>
              </a:rPr>
              <a:t>1/3</a:t>
            </a:r>
            <a:r>
              <a:rPr lang="ja-JP" altLang="en-US" sz="1600" b="1" i="0">
                <a:solidFill>
                  <a:srgbClr val="333333"/>
                </a:solidFill>
                <a:effectLst/>
                <a:highlight>
                  <a:srgbClr val="FFFFFF"/>
                </a:highlight>
                <a:latin typeface="Meiryo" panose="020B0604030504040204" pitchFamily="34" charset="-128"/>
                <a:ea typeface="Meiryo" panose="020B0604030504040204" pitchFamily="34" charset="-128"/>
              </a:rPr>
              <a:t>）</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仕上：</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H55×W90</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オフセット印刷</a:t>
            </a: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コート紙ラベル</a:t>
            </a:r>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7</a:t>
            </a:r>
            <a:r>
              <a:rPr lang="ja-JP" altLang="en-US" sz="1000" dirty="0">
                <a:solidFill>
                  <a:schemeClr val="tx1"/>
                </a:solidFill>
                <a:latin typeface="メイリオ" panose="020B0604030504040204" pitchFamily="50" charset="-128"/>
                <a:ea typeface="メイリオ" panose="020B0604030504040204" pitchFamily="50" charset="-128"/>
              </a:rPr>
              <a:t>営業日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文字が透けるのを防ぐために糊面が黒になっている個人情報保護シールです。</a:t>
            </a:r>
            <a:br>
              <a:rPr lang="ja-JP" altLang="en-US" sz="1000"/>
            </a:b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オリジナルデザインで作成できます。</a:t>
            </a:r>
            <a:br>
              <a:rPr lang="ja-JP" altLang="en-US" sz="1000"/>
            </a:b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一度剥がすと、透明なフィルムが残り、再貼付が出来ません。</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適量梱包</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全面オリジナル印刷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フルカラー</a:t>
            </a:r>
            <a:r>
              <a:rPr kumimoji="1" lang="ja-JP" altLang="en-US" sz="1000" dirty="0">
                <a:solidFill>
                  <a:schemeClr val="tx1"/>
                </a:solidFill>
                <a:latin typeface="メイリオ" panose="020B0604030504040204" pitchFamily="50" charset="-128"/>
                <a:ea typeface="メイリオ" panose="020B0604030504040204" pitchFamily="50" charset="-128"/>
              </a:rPr>
              <a:t>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17911</TotalTime>
  <Words>174</Words>
  <Application>Microsoft Macintosh PowerPoint</Application>
  <PresentationFormat>ユーザー設定</PresentationFormat>
  <Paragraphs>35</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メイリオ</vt:lpstr>
      <vt:lpstr>メイリオ</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557</cp:revision>
  <cp:lastPrinted>2021-10-13T13:51:27Z</cp:lastPrinted>
  <dcterms:created xsi:type="dcterms:W3CDTF">2013-12-25T09:34:24Z</dcterms:created>
  <dcterms:modified xsi:type="dcterms:W3CDTF">2024-06-17T06:36:11Z</dcterms:modified>
</cp:coreProperties>
</file>