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4087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オリジナル個人情報保護シール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70x90mm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（ハガキ</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1/2</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H70×W90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コート紙ラベル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文字が透けるのを防ぐために糊面が黒になっている個人情報保護シールです。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オリジナルデザインで作成できます。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一度剥がすと、透明なフィルムが残り、再貼付が出来ません。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174</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2024-06-17T06:37:09Z</dcterms:modified>
</cp:coreProperties>
</file>