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社名シール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W65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H15×W65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コート紙シール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展示会招待券の社名スペースにぴったりのシールです。社判を押すのに比べ作業効率があがります。印刷は黒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(1c)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、またはフルカラー（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材質：コート紙シール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部で校了後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182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2024-06-17T06:39:31Z</dcterms:modified>
</cp:coreProperties>
</file>