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招待券発送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：既製封筒用ロゴシール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H55×W90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コート紙シール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自社の既製封筒に貼り付けて、招待券発送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として使う事ができるシールです。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シールには「出展する展示会名」「ブース番号」が記載されます。（ロゴデータとブース番号情報は発注後に支給ください。）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材質：コート紙シール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部で校了後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196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2024-06-17T06:40:45Z</dcterms:modified>
</cp:coreProperties>
</file>