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H55×W91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ポリエステル、ナイロン、アクリル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0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スマホクリーナーシール 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台紙付き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は安心の日本製でシールタイプの貼付けスマホクリーナーです！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何度でも貼ってはがして拭けるので、使わない時にはスマホやタブレット・ゲーム機に貼って持ち運びいただけます。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拭き取り面は、国産のマイクロファイバークロスを使用。貼り付け面は、のりを使用していないので剥がしてもベタベタしません。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台紙もオリジナルデザインで作成可能！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枚を台紙に貼り付け、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袋に個別封入した状態での納品となります。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台紙貼り付け・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シール全面・台紙オリジナル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既存型の中から形状をお選びください。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オリジナルの形状や両面印刷でも作成可能です。別途お問い合わせください。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270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559</cp:revision>
  <cp:lastPrinted>2021-10-13T13:51:27Z</cp:lastPrinted>
  <dcterms:created xsi:type="dcterms:W3CDTF">2013-12-25T09:34:24Z</dcterms:created>
  <dcterms:modified xsi:type="dcterms:W3CDTF">2026-02-26T01:48:41Z</dcterms:modified>
</cp:coreProperties>
</file>