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1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布用転写シール　</a:t>
            </a:r>
            <a:r>
              <a:rPr lang="en-US" altLang="ja-JP" sz="1600" b="1" dirty="0">
                <a:solidFill>
                  <a:schemeClr val="tx1"/>
                </a:solidFill>
              </a:rPr>
              <a:t>90x140mm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90x140mm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インクジェット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ポリウレタン、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6016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布用転写シール 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90x140mm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は、衣類や紙、プラスチックにも貼れるノンアイロンタイプの転写シールです。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フィルムからはがして押し付けるだけで簡単に貼り付けができ、オリジナルデザインのカスタマイズが手軽に楽しめます。粘着剤が繊維に浸透し、時間とともにしっかり貼り付きます。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曲面や熱に弱い素材にも対応しており、お名前シールやワンポイント装飾にもおすすめです。さらに、日本で開発された次世代のエコ技術を採用し、焼却時の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CO_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排出量を大幅に削減できる添加剤「グリーンナノ」を配合した環境配慮型商品です。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18127</TotalTime>
  <Words>239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2026-03-04T08:05:51Z</dcterms:modified>
</cp:coreProperties>
</file>