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76842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タトゥーシール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H128×W182mm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4C+</a:t>
            </a:r>
            <a:r>
              <a:rPr lang="ja-JP" altLang="en-US" sz="1000" b="0" i="0">
                <a:solidFill>
                  <a:srgbClr val="333333"/>
                </a:solidFill>
                <a:effectLst/>
                <a:latin typeface="Meiryo" panose="020B0604030504040204" pitchFamily="34" charset="-128"/>
                <a:ea typeface="Meiryo" panose="020B0604030504040204" pitchFamily="34" charset="-128"/>
              </a:rPr>
              <a:t>白</a:t>
            </a:r>
            <a:r>
              <a:rPr lang="en-US" altLang="ja-JP" sz="1000" dirty="0">
                <a:solidFill>
                  <a:srgbClr val="333333"/>
                </a:solidFill>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ニス引き・糊引き・透明アプリケーション貼り・断裁</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転写紙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タトゥーシールは夏のイベントやスポーツ観戦で、貼ってイベント気分を盛りあげる定番アイテムです。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絆創膏と同じレベルの安全性の糊を使用しております。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肌なじみがよい素材を使用しており肌にはった際つっぱった感じがしません。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日常にちょっとした特別感を演出でき、</a:t>
            </a:r>
            <a:r>
              <a:rPr lang="en-US" altLang="ja-JP" sz="1000" b="0" i="0" dirty="0">
                <a:solidFill>
                  <a:srgbClr val="333333"/>
                </a:solidFill>
                <a:effectLst/>
                <a:latin typeface="Meiryo" panose="020B0604030504040204" pitchFamily="34" charset="-128"/>
                <a:ea typeface="Meiryo" panose="020B0604030504040204" pitchFamily="34" charset="-128"/>
              </a:rPr>
              <a:t>SNS</a:t>
            </a:r>
            <a:r>
              <a:rPr lang="ja-JP" altLang="en-US" sz="1000" b="0" i="0">
                <a:solidFill>
                  <a:srgbClr val="333333"/>
                </a:solidFill>
                <a:effectLst/>
                <a:latin typeface="Meiryo" panose="020B0604030504040204" pitchFamily="34" charset="-128"/>
                <a:ea typeface="Meiryo" panose="020B0604030504040204" pitchFamily="34" charset="-128"/>
              </a:rPr>
              <a:t>への拡散効果も期待できます。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パッチテスト済み。</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latin typeface="Meiryo" panose="020B0604030504040204" pitchFamily="34" charset="-128"/>
                <a:ea typeface="Meiryo" panose="020B0604030504040204" pitchFamily="34"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199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2024-11-29T02:50:39Z</dcterms:modified>
</cp:coreProperties>
</file>