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大判ハガキ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印刷発送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H297×W210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投函目安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68816"/>
            <a:ext cx="2584766" cy="75240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222222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本州は発送から</a:t>
            </a:r>
            <a:r>
              <a:rPr lang="en-US" altLang="ja-JP" sz="1000" b="0" i="0" dirty="0">
                <a:solidFill>
                  <a:srgbClr val="222222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222222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日～</a:t>
            </a:r>
            <a:r>
              <a:rPr lang="en-US" altLang="ja-JP" sz="1000" b="0" i="0" dirty="0">
                <a:solidFill>
                  <a:srgbClr val="222222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222222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日程度、</a:t>
            </a:r>
            <a:endParaRPr lang="en-US" altLang="ja-JP" sz="1000" b="0" i="0" dirty="0">
              <a:solidFill>
                <a:srgbClr val="222222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222222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その他エリアは</a:t>
            </a:r>
            <a:r>
              <a:rPr lang="en-US" altLang="ja-JP" sz="1000" b="0" i="0" dirty="0">
                <a:solidFill>
                  <a:srgbClr val="222222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222222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日～</a:t>
            </a:r>
            <a:r>
              <a:rPr lang="en-US" altLang="ja-JP" sz="1000" b="0" i="0" dirty="0">
                <a:solidFill>
                  <a:srgbClr val="222222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 b="0" i="0">
                <a:solidFill>
                  <a:srgbClr val="222222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日程度が配達日の目安となります。土日祝の配達はされません。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マーク取得企業がご提供する低価格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印刷発送プランです！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印刷から宛名印字、ゆうメール発送までを極力人の手を介さない生産フローにすることで低価格を実現。</a:t>
            </a:r>
            <a:br>
              <a:rPr lang="ja-JP" altLang="en-US" sz="1000"/>
            </a:b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大判ハガキは定型ハガキの４倍の紙面となり、多くの情報を掲載できるのがメリットで、紙面の大きさからインパクトも出せます。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わざわざ封を切ることなく情報をすぐに確認できる為、費用対効果に優れています。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キャンペーン告知、新商品・新サービスのご案内等、さまざまな用途に使われています。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D78D1AA9-B82E-E3AA-DFFE-EA6D5C82BD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50" y="1034354"/>
            <a:ext cx="4655035" cy="4655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17925</TotalTime>
  <Words>269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2024-01-24T04:18:53Z</dcterms:modified>
</cp:coreProperties>
</file>