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364×515mm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（クリアファイルより透明な材質）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クリアポスターは紙のポスターでは表現できない透明感の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綺麗なクリア素材はプレミアム感があり、キャラクターのイラストやアイドルの写真など、推し活グッズにもおすすめです。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2025-02-19T03:45:12Z</dcterms:modified>
</cp:coreProperties>
</file>