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クリアポスター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297×420mm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色＋白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高透明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0.2mm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（クリアファイルより透明な材質）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クリアポスターは紙のポスターでは表現できない透明感の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クリアポスターです。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綺麗なクリア素材はプレミアム感があり、キャラクターのイラストやアイドルの写真など、推し活グッズにもおすすめです。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185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572</cp:revision>
  <cp:lastPrinted>2021-10-13T13:51:27Z</cp:lastPrinted>
  <dcterms:created xsi:type="dcterms:W3CDTF">2013-12-25T09:34:24Z</dcterms:created>
  <dcterms:modified xsi:type="dcterms:W3CDTF">2025-02-19T03:52:12Z</dcterms:modified>
</cp:coreProperties>
</file>