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42569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40871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名刺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LIMEX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ペーパー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H55×W91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オフセット印刷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LIMEX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ペーパー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300</a:t>
            </a:r>
            <a:r>
              <a:rPr lang="el-GR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μ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ライメックスペーパーは石灰石から作る新素材で持続可能なエシカルペーパーです。一般的な紙をつくるのに必要な木材パルプを一切使わず、紙の製造で大量に消費する水も約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98%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削減できます。名刺交換の際の会話のきっかけとしても活躍してくれます。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185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567</cp:revision>
  <cp:lastPrinted>2021-10-13T13:51:27Z</cp:lastPrinted>
  <dcterms:created xsi:type="dcterms:W3CDTF">2013-12-25T09:34:24Z</dcterms:created>
  <dcterms:modified xsi:type="dcterms:W3CDTF">2024-06-17T08:39:09Z</dcterms:modified>
</cp:coreProperties>
</file>