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2569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名刺　政治活動用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H55×W91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</a:p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マットコート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</a:t>
            </a:r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政治活動用に作成する名刺です。候補者様の「顔」や「名前」、「政策の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」などを印象付けるのに効果的な戦略アイテムとして使えます。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167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2024-06-17T08:41:01Z</dcterms:modified>
</cp:coreProperties>
</file>