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　政治活動用（二つ折り）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H55×W91</a:t>
            </a:r>
          </a:p>
          <a:p>
            <a:r>
              <a:rPr kumimoji="1"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H55×W182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135kg</a:t>
            </a:r>
          </a:p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マットコート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135kg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政治活動用に作成する二つ折りの名刺です。候補者様の「顔」や「名前」、「政策の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」などを印象付けるのに効果的な戦略アイテムとして使えます。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情報量が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倍になるため、多くの情報を入れる事が出来ます。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193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2024-06-17T08:43:02Z</dcterms:modified>
</cp:coreProperties>
</file>