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42569"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4087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名刺　レーザーカット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H55×W91</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マットコート</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180kg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レーザーカット名刺は紙を繊細なデザインで切り抜き作成できます。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お渡しした時のインパクト大で会話のきっかけとなったり強い印象を与える事ができます。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レーザーカットは機械の制御で細かな型抜きが出来るため、通常の型抜きでは表現ができないデザインでも型抜きできます。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a:solidFill>
                  <a:schemeClr val="tx1"/>
                </a:solidFill>
                <a:latin typeface="メイリオ" panose="020B0604030504040204" pitchFamily="50" charset="-128"/>
                <a:ea typeface="メイリオ" panose="020B0604030504040204" pitchFamily="50" charset="-128"/>
              </a:rPr>
              <a:t>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レーザー機を使用しての特殊加工になりますので、若干の黄ばみや焦げが発生する場合がございます。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加工位置は、デザイン等により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程度の誤差が発生する可能性がございます。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デザインによっては、抜きカスが残る場合がございます。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249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2024-06-17T08:45:07Z</dcterms:modified>
</cp:coreProperties>
</file>