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クリアカード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H91×W55mm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オンデマンド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色カラー＋白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ナチュラル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PP0.3mm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（半透明）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クリアカードは透明素材を活かしたデザインで強い印象を与えられるカードです。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紙製カードとは違う高級感ある素材で受け取られる相手先へのアピール力抜群！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推し活が流行する今、チェキ・インスタ風の人物やキャラクターカードなどに大変おすすめです！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水に濡れても大丈夫なので、水を使う業種・ショップのカードとしても最適。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梱包形態：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2,500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梱包（適量帯留め）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216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2025-02-19T03:29:21Z</dcterms:modified>
</cp:coreProperties>
</file>