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2569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ショップカード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H55×W91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マットコート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シンプルな仕様のショップカードです。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130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2024-06-17T08:46:45Z</dcterms:modified>
</cp:coreProperties>
</file>