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ショップカード（二つ折り）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</a:p>
          <a:p>
            <a:r>
              <a:rPr kumimoji="1"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二つ折りタイプのショップカードです。情報量が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倍になるため、住所や地図以外の情報も入れる事が出来ます。センターにスジ入れ加工があります。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2024-06-17T08:48:08Z</dcterms:modified>
</cp:coreProperties>
</file>