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42569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ショップカード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エッジカラー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H55×W91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57890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5773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紙の断面に鮮やかなカラーリングを施したカードでおしゃれなショップカードが作成できます。エッジの色はカナリア（黄）、ジェイド（水色）、バーミリオン（赤）の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種類があります。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128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27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157</Words>
  <Application>Microsoft Macintosh PowerPoint</Application>
  <PresentationFormat>ユーザー設定</PresentationFormat>
  <Paragraphs>31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2024-06-17T08:50:37Z</dcterms:modified>
</cp:coreProperties>
</file>