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42569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4087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会員カード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(PET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カード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H54×W86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角丸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4R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クリスパーカード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0.25mm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プリペイドカードと同等の素材（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PET0.25mm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厚）で、マット加工する事により記名が可能です。表面の鏡面加工はありません。コスト重視の薄型カード、診察券カードなどに最適です。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別途料金でバーコード印字、テキスト印字、可変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QR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コード印字なども可能です。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x1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191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2024-06-17T08:53:31Z</dcterms:modified>
</cp:coreProperties>
</file>