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Re-board</a:t>
            </a:r>
            <a:r>
              <a:rPr lang="ja-JP" altLang="en-US" sz="1600" b="1" i="0">
                <a:solidFill>
                  <a:srgbClr val="333333"/>
                </a:solidFill>
                <a:effectLst/>
                <a:latin typeface="Meiryo" panose="020B0604030504040204" pitchFamily="34" charset="-128"/>
                <a:ea typeface="Meiryo" panose="020B0604030504040204" pitchFamily="34" charset="-128"/>
              </a:rPr>
              <a:t>製カウンター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H1000×W1214×D500mm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667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651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Re-board</a:t>
            </a:r>
          </a:p>
        </p:txBody>
      </p:sp>
      <p:sp>
        <p:nvSpPr>
          <p:cNvPr id="74" name="正方形/長方形 73"/>
          <p:cNvSpPr/>
          <p:nvPr/>
        </p:nvSpPr>
        <p:spPr>
          <a:xfrm>
            <a:off x="6392198" y="24115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1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9</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製カウンターは</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認証素材</a:t>
            </a:r>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を使用した組み立て式の什器です。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差し込み式構造となっており、組立・分解も簡単！ドライバー等の工具も一切必要ありません。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分解したパーツは折りたためば省スペースで保管できるので、定期的な展示会やポップアップストア等のイベントに大変おすすめな商品です。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掲載外のサイズをご希望の場合は別途お問い合わせください。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197</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560</cp:revision>
  <cp:lastPrinted>2021-10-13T13:51:27Z</cp:lastPrinted>
  <dcterms:created xsi:type="dcterms:W3CDTF">2013-12-25T09:34:24Z</dcterms:created>
  <dcterms:modified xsi:type="dcterms:W3CDTF">2025-05-09T06:33:15Z</dcterms:modified>
</cp:coreProperties>
</file>