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2025/5/9</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2025/5/9</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2025/5/9</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2025/5/9</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2025/5/9</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2025/5/9</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2025/5/9</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en-US" altLang="ja-JP" sz="1600" b="1" i="0" dirty="0">
                <a:solidFill>
                  <a:srgbClr val="333333"/>
                </a:solidFill>
                <a:effectLst/>
                <a:latin typeface="Meiryo" panose="020B0604030504040204" pitchFamily="34" charset="-128"/>
                <a:ea typeface="Meiryo" panose="020B0604030504040204" pitchFamily="34" charset="-128"/>
              </a:rPr>
              <a:t>Re-board</a:t>
            </a:r>
            <a:r>
              <a:rPr lang="ja-JP" altLang="en-US" sz="1600" b="1" i="0">
                <a:solidFill>
                  <a:srgbClr val="333333"/>
                </a:solidFill>
                <a:effectLst/>
                <a:latin typeface="Meiryo" panose="020B0604030504040204" pitchFamily="34" charset="-128"/>
                <a:ea typeface="Meiryo" panose="020B0604030504040204" pitchFamily="34" charset="-128"/>
              </a:rPr>
              <a:t>製カタログスペース付き展示台</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H800×W500×D500mm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05667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05651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Re-board</a:t>
            </a:r>
          </a:p>
        </p:txBody>
      </p:sp>
      <p:sp>
        <p:nvSpPr>
          <p:cNvPr id="74" name="正方形/長方形 73"/>
          <p:cNvSpPr/>
          <p:nvPr/>
        </p:nvSpPr>
        <p:spPr>
          <a:xfrm>
            <a:off x="6392198" y="24115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4113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9</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製カタログスペース付き展示台は</a:t>
            </a:r>
            <a:r>
              <a:rPr lang="en-US" altLang="ja-JP" sz="1000" b="0" i="0" dirty="0">
                <a:solidFill>
                  <a:srgbClr val="333333"/>
                </a:solidFill>
                <a:effectLst/>
                <a:latin typeface="Meiryo" panose="020B0604030504040204" pitchFamily="34" charset="-128"/>
                <a:ea typeface="Meiryo" panose="020B0604030504040204" pitchFamily="34" charset="-128"/>
              </a:rPr>
              <a:t>SDGs</a:t>
            </a:r>
            <a:r>
              <a:rPr lang="ja-JP" altLang="en-US" sz="1000" b="0" i="0">
                <a:solidFill>
                  <a:srgbClr val="333333"/>
                </a:solidFill>
                <a:effectLst/>
                <a:latin typeface="Meiryo" panose="020B0604030504040204" pitchFamily="34" charset="-128"/>
                <a:ea typeface="Meiryo" panose="020B0604030504040204" pitchFamily="34" charset="-128"/>
              </a:rPr>
              <a:t>認証素材</a:t>
            </a:r>
            <a:r>
              <a:rPr lang="en-US" altLang="ja-JP" sz="1000" b="0" i="0" dirty="0">
                <a:solidFill>
                  <a:srgbClr val="333333"/>
                </a:solidFill>
                <a:effectLst/>
                <a:latin typeface="Meiryo" panose="020B0604030504040204" pitchFamily="34" charset="-128"/>
                <a:ea typeface="Meiryo" panose="020B0604030504040204" pitchFamily="34" charset="-128"/>
              </a:rPr>
              <a:t>Re-board</a:t>
            </a:r>
            <a:r>
              <a:rPr lang="ja-JP" altLang="en-US" sz="1000" b="0" i="0">
                <a:solidFill>
                  <a:srgbClr val="333333"/>
                </a:solidFill>
                <a:effectLst/>
                <a:latin typeface="Meiryo" panose="020B0604030504040204" pitchFamily="34" charset="-128"/>
                <a:ea typeface="Meiryo" panose="020B0604030504040204" pitchFamily="34" charset="-128"/>
              </a:rPr>
              <a:t>を使用した組み立て式の什器です。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差し込み式構造となっており、組立・分解も簡単！ドライバー等の工具も一切必要ありません。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分解したパーツは折りたためば省スペースで保管できるので、定期的な展示会やポップアップストア等のイベントに大変おすすめな商品です。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b="0" i="0">
                <a:solidFill>
                  <a:srgbClr val="333333"/>
                </a:solidFill>
                <a:effectLst/>
                <a:latin typeface="Meiryo" panose="020B0604030504040204" pitchFamily="34" charset="-128"/>
                <a:ea typeface="Meiryo" panose="020B0604030504040204" pitchFamily="34" charset="-128"/>
              </a:rPr>
              <a:t>掲載外のサイズをご希望の場合は別途お問い合わせください。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200</Words>
  <Application>Microsoft Macintosh PowerPoint</Application>
  <PresentationFormat>ユーザー設定</PresentationFormat>
  <Paragraphs>32</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561</cp:revision>
  <cp:lastPrinted>2021-10-13T13:51:27Z</cp:lastPrinted>
  <dcterms:created xsi:type="dcterms:W3CDTF">2013-12-25T09:34:24Z</dcterms:created>
  <dcterms:modified xsi:type="dcterms:W3CDTF">2025-05-09T06:34:07Z</dcterms:modified>
</cp:coreProperties>
</file>