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製長型展示台（</a:t>
            </a:r>
            <a:r>
              <a:rPr lang="en-US" altLang="ja-JP" sz="1600" b="1" i="0" dirty="0">
                <a:solidFill>
                  <a:srgbClr val="333333"/>
                </a:solidFill>
                <a:effectLst/>
                <a:latin typeface="Meiryo" panose="020B0604030504040204" pitchFamily="34" charset="-128"/>
                <a:ea typeface="Meiryo" panose="020B0604030504040204" pitchFamily="34" charset="-128"/>
              </a:rPr>
              <a:t>2</a:t>
            </a:r>
            <a:r>
              <a:rPr lang="ja-JP" altLang="en-US" sz="1600" b="1" i="0">
                <a:solidFill>
                  <a:srgbClr val="333333"/>
                </a:solidFill>
                <a:effectLst/>
                <a:latin typeface="Meiryo" panose="020B0604030504040204" pitchFamily="34" charset="-128"/>
                <a:ea typeface="Meiryo" panose="020B0604030504040204" pitchFamily="34" charset="-128"/>
              </a:rPr>
              <a:t>台セット）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前列：</a:t>
            </a:r>
            <a:r>
              <a:rPr lang="en-US" altLang="ja-JP" sz="1000" b="0" i="0" dirty="0">
                <a:solidFill>
                  <a:srgbClr val="333333"/>
                </a:solidFill>
                <a:effectLst/>
                <a:latin typeface="Meiryo" panose="020B0604030504040204" pitchFamily="34" charset="-128"/>
                <a:ea typeface="Meiryo" panose="020B0604030504040204" pitchFamily="34" charset="-128"/>
              </a:rPr>
              <a:t>H600×W1200×D350mm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後列：</a:t>
            </a:r>
            <a:r>
              <a:rPr lang="en-US" altLang="ja-JP" sz="1000" b="0" i="0" dirty="0">
                <a:solidFill>
                  <a:srgbClr val="333333"/>
                </a:solidFill>
                <a:effectLst/>
                <a:latin typeface="Meiryo" panose="020B0604030504040204" pitchFamily="34" charset="-128"/>
                <a:ea typeface="Meiryo" panose="020B0604030504040204" pitchFamily="34" charset="-128"/>
              </a:rPr>
              <a:t>H800×W1200×D350mm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製長型展示台（</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台セット）は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差し込み式構造となっており、組立・分解も簡単！ドライバー等の工具も一切必要ありません。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分解したパーツは折りたためば省スペースで保管できるので、定期的な展示会やポップアップストア等のイベントに大変おすすめな商品です。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220</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562</cp:revision>
  <cp:lastPrinted>2021-10-13T13:51:27Z</cp:lastPrinted>
  <dcterms:created xsi:type="dcterms:W3CDTF">2013-12-25T09:34:24Z</dcterms:created>
  <dcterms:modified xsi:type="dcterms:W3CDTF">2025-05-09T06:34:59Z</dcterms:modified>
</cp:coreProperties>
</file>