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6017" autoAdjust="0"/>
    <p:restoredTop sz="86375" autoAdjust="0"/>
  </p:normalViewPr>
  <p:slideViewPr>
    <p:cSldViewPr snapToObjects="1">
      <p:cViewPr varScale="1">
        <p:scale>
          <a:sx n="99" d="100"/>
          <a:sy n="99" d="100"/>
        </p:scale>
        <p:origin x="2264" y="480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2025/1/27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2025/1/27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2025/1/27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2025/1/27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2025/1/27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2025/1/27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2025/1/27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2025/1/27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2025/1/27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2025/1/27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2025/1/27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2025/1/27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2025/1/27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>
              <a:lnSpc>
                <a:spcPts val="1650"/>
              </a:lnSpc>
              <a:spcAft>
                <a:spcPts val="1500"/>
              </a:spcAft>
            </a:pP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スイング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POP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（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2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段型）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H160×W100mm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オフセット印刷</a:t>
            </a: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マットコート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135kg</a:t>
            </a: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7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スイング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POP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2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段型）は訴求面が重なり立体的に見えるスイング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POP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ゆらゆらと揺れて目を引くスイング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POP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は販促ツールの定番となっておりポスターに貼り付けてアイキャッチ効果を高める使い方も増えています。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片面フルカラー印刷の場合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en-US" altLang="ja-JP" sz="1000" b="0" i="0" dirty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lang="ja-JP" altLang="en-US" sz="1000" b="0" i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両面テープ貼り付けは別途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17915</TotalTime>
  <Words>181</Words>
  <Application>Microsoft Macintosh PowerPoint</Application>
  <PresentationFormat>ユーザー設定</PresentationFormat>
  <Paragraphs>36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559</cp:revision>
  <cp:lastPrinted>2021-10-13T13:51:27Z</cp:lastPrinted>
  <dcterms:created xsi:type="dcterms:W3CDTF">2013-12-25T09:34:24Z</dcterms:created>
  <dcterms:modified xsi:type="dcterms:W3CDTF">2025-01-27T05:24:45Z</dcterms:modified>
</cp:coreProperties>
</file>