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>
        <p:scale>
          <a:sx n="125" d="100"/>
          <a:sy n="125" d="100"/>
        </p:scale>
        <p:origin x="1192" y="-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レール差し込み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H50×W120mm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26.5kg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レール差し込み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は店頭什器に取り付けるための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です。一般的な什器のサイズに合わせた設計となっております。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商品の説明や価格等、様々なアピールが可能な便利な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2025-01-27T05:29:28Z</dcterms:modified>
</cp:coreProperties>
</file>