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6017" autoAdjust="0"/>
    <p:restoredTop sz="86375" autoAdjust="0"/>
  </p:normalViewPr>
  <p:slideViewPr>
    <p:cSldViewPr snapToObjects="1">
      <p:cViewPr varScale="1">
        <p:scale>
          <a:sx n="98" d="100"/>
          <a:sy n="98" d="100"/>
        </p:scale>
        <p:origin x="2000" y="504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2025/1/27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2025/1/27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2025/1/27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2025/1/27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2025/1/27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2025/1/27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2025/1/27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2025/1/27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2025/1/27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2025/1/27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2025/1/27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2025/1/27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2025/1/27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>
              <a:lnSpc>
                <a:spcPts val="1650"/>
              </a:lnSpc>
              <a:spcAft>
                <a:spcPts val="1500"/>
              </a:spcAft>
            </a:pP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プライスレール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POP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H300×W446mm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サンカード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42kg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プライスレール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POP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はコンビニやドラッグストアー、スーパーや量販店などに使用される売り場・什器用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POP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です。プライス部分を強調するのにうってつけの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POP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で、他の商品に差を付けるにはうってつけのアイテムです。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17917</TotalTime>
  <Words>169</Words>
  <Application>Microsoft Macintosh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562</cp:revision>
  <cp:lastPrinted>2021-10-13T13:51:27Z</cp:lastPrinted>
  <dcterms:created xsi:type="dcterms:W3CDTF">2013-12-25T09:34:24Z</dcterms:created>
  <dcterms:modified xsi:type="dcterms:W3CDTF">2025-01-27T05:32:36Z</dcterms:modified>
</cp:coreProperties>
</file>