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6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392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ヨコ</a:t>
            </a:r>
            <a:endParaRPr lang="en-US" altLang="ja-JP" sz="1600" b="1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H105×W148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endParaRPr kumimoji="1" lang="ja-JP" altLang="en-US" sz="1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レストラン等でも多く見られる卓上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ED3E6C6-81E4-33C3-184F-7420C4CD4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8" y="759436"/>
            <a:ext cx="3814077" cy="3814077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A31AAD3-18A5-7C27-BED8-AD73A5395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2396" y="3218347"/>
            <a:ext cx="2004957" cy="200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17948</TotalTime>
  <Words>196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2024-07-16T14:38:13Z</dcterms:modified>
</cp:coreProperties>
</file>