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63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432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　カードスタンド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H90xW64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H90×W64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73666" y="6571200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00BCD7F-8097-A91A-D2D4-65B310450921}"/>
              </a:ext>
            </a:extLst>
          </p:cNvPr>
          <p:cNvSpPr/>
          <p:nvPr/>
        </p:nvSpPr>
        <p:spPr>
          <a:xfrm>
            <a:off x="6240656" y="6612904"/>
            <a:ext cx="3720972" cy="4530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6FCECA82-617D-244E-9165-6D47556E8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4" y="738793"/>
            <a:ext cx="3766326" cy="376632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2B6A6FC-5E38-5B1E-F918-1EA12882CD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8802" y="3265270"/>
            <a:ext cx="1911111" cy="19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2024-07-16T14:38:23Z</dcterms:modified>
</cp:coreProperties>
</file>