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61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40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H60xW110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H60×W110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99A61AB8-032D-1B54-4CCB-F5335C54C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13" y="759768"/>
            <a:ext cx="3987456" cy="3987456"/>
          </a:xfrm>
          <a:prstGeom prst="rect">
            <a:avLst/>
          </a:prstGeom>
        </p:spPr>
      </p:pic>
      <p:pic>
        <p:nvPicPr>
          <p:cNvPr id="4" name="図 3" descr="黒い背景と白い文字&#10;&#10;自動的に生成された説明">
            <a:extLst>
              <a:ext uri="{FF2B5EF4-FFF2-40B4-BE49-F238E27FC236}">
                <a16:creationId xmlns:a16="http://schemas.microsoft.com/office/drawing/2014/main" id="{132D5D4D-4C37-01DB-DAB4-FB6431D46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748" y="3168172"/>
            <a:ext cx="2051773" cy="205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17950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2024-07-16T14:38:32Z</dcterms:modified>
</cp:coreProperties>
</file>