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98" autoAdjust="0"/>
    <p:restoredTop sz="86375" autoAdjust="0"/>
  </p:normalViewPr>
  <p:slideViewPr>
    <p:cSldViewPr snapToObjects="1">
      <p:cViewPr varScale="1">
        <p:scale>
          <a:sx n="123" d="100"/>
          <a:sy n="123" d="100"/>
        </p:scale>
        <p:origin x="1456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　カードスタンド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H80xW180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H80×W180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要在庫確認　</a:t>
            </a:r>
            <a:r>
              <a:rPr lang="en-US" altLang="ja-JP" sz="1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レストランやホテル等で多く見られる卓上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の定番アイテムです。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什器とセットとなっております。中のフライヤーはアートポスト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73666" y="6571200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00BCD7F-8097-A91A-D2D4-65B310450921}"/>
              </a:ext>
            </a:extLst>
          </p:cNvPr>
          <p:cNvSpPr/>
          <p:nvPr/>
        </p:nvSpPr>
        <p:spPr>
          <a:xfrm>
            <a:off x="6240656" y="6612904"/>
            <a:ext cx="3720972" cy="45309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 </a:t>
            </a:r>
            <a:r>
              <a:rPr lang="en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什器の在庫状況によっては、納品までにお時間をいただく場合がございます。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詳しい納期につきましては、希望部数を記載の上、お問い合わせください。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" name="図 10" descr="パソコンの画面&#10;&#10;中程度の精度で自動的に生成された説明">
            <a:extLst>
              <a:ext uri="{FF2B5EF4-FFF2-40B4-BE49-F238E27FC236}">
                <a16:creationId xmlns:a16="http://schemas.microsoft.com/office/drawing/2014/main" id="{3AD5FC92-4A39-2837-015C-1F27A283B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37" y="784390"/>
            <a:ext cx="4049079" cy="4049079"/>
          </a:xfrm>
          <a:prstGeom prst="rect">
            <a:avLst/>
          </a:prstGeom>
        </p:spPr>
      </p:pic>
      <p:pic>
        <p:nvPicPr>
          <p:cNvPr id="4" name="図 3" descr="黒い背景と白い文字&#10;&#10;自動的に生成された説明">
            <a:extLst>
              <a:ext uri="{FF2B5EF4-FFF2-40B4-BE49-F238E27FC236}">
                <a16:creationId xmlns:a16="http://schemas.microsoft.com/office/drawing/2014/main" id="{F2454A14-ED49-67F0-0E41-895352AEBF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4985" y="3312748"/>
            <a:ext cx="1974311" cy="197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17951</TotalTime>
  <Words>197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2024-07-16T14:38:39Z</dcterms:modified>
</cp:coreProperties>
</file>