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58" autoAdjust="0"/>
    <p:restoredTop sz="86375" autoAdjust="0"/>
  </p:normalViewPr>
  <p:slideViewPr>
    <p:cSldViewPr snapToObjects="1">
      <p:cViewPr varScale="1">
        <p:scale>
          <a:sx n="123" d="100"/>
          <a:sy n="123" d="100"/>
        </p:scale>
        <p:origin x="1368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　カードスタンド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H100xW300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H100×W300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要在庫確認　</a:t>
            </a:r>
            <a:r>
              <a:rPr lang="en-US" altLang="ja-JP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レストランやホテル等で多く見られる卓上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の定番アイテムです。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什器とセットとなっております。中のフライヤーはアートポスト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73666" y="6571200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00BCD7F-8097-A91A-D2D4-65B310450921}"/>
              </a:ext>
            </a:extLst>
          </p:cNvPr>
          <p:cNvSpPr/>
          <p:nvPr/>
        </p:nvSpPr>
        <p:spPr>
          <a:xfrm>
            <a:off x="6240656" y="6612904"/>
            <a:ext cx="3720972" cy="45309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 </a:t>
            </a:r>
            <a:r>
              <a:rPr lang="en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什器の在庫状況によっては、納品までにお時間をいただく場合がございます。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詳しい納期につきましては、希望部数を記載の上、お問い合わせください。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3" name="図 1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8369D9E5-4DA1-C0A9-3701-F77672A95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33" y="808713"/>
            <a:ext cx="3731832" cy="3731832"/>
          </a:xfrm>
          <a:prstGeom prst="rect">
            <a:avLst/>
          </a:prstGeom>
        </p:spPr>
      </p:pic>
      <p:pic>
        <p:nvPicPr>
          <p:cNvPr id="4" name="図 3" descr="黒い背景と白い文字&#10;&#10;自動的に生成された説明">
            <a:extLst>
              <a:ext uri="{FF2B5EF4-FFF2-40B4-BE49-F238E27FC236}">
                <a16:creationId xmlns:a16="http://schemas.microsoft.com/office/drawing/2014/main" id="{B467DE70-6100-6D9D-03A7-04065D134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653" y="3193850"/>
            <a:ext cx="2127122" cy="212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197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2024-07-16T14:38:46Z</dcterms:modified>
</cp:coreProperties>
</file>