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49" autoAdjust="0"/>
    <p:restoredTop sz="86375" autoAdjust="0"/>
  </p:normalViewPr>
  <p:slideViewPr>
    <p:cSldViewPr snapToObjects="1">
      <p:cViewPr varScale="1">
        <p:scale>
          <a:sx n="123" d="100"/>
          <a:sy n="123" d="100"/>
        </p:scale>
        <p:origin x="1256" y="200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2024/7/16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V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型　カードスタンド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 H80xW250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H80×W250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070871" y="2079585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180kg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要在庫確認　</a:t>
            </a:r>
            <a:r>
              <a:rPr lang="en-US" altLang="ja-JP" sz="1000" dirty="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※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レストランやホテル等で多く見られる卓上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の定番アイテムです。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PET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什器とセットとなっております。中のフライヤーはアートポスト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180kg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、オンデマンド印刷となります。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73666" y="6571200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C00BCD7F-8097-A91A-D2D4-65B310450921}"/>
              </a:ext>
            </a:extLst>
          </p:cNvPr>
          <p:cNvSpPr/>
          <p:nvPr/>
        </p:nvSpPr>
        <p:spPr>
          <a:xfrm>
            <a:off x="6240656" y="6612904"/>
            <a:ext cx="3720972" cy="45309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>
                <a:solidFill>
                  <a:srgbClr val="FF0000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 </a:t>
            </a:r>
            <a:r>
              <a:rPr lang="en" altLang="ja-JP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POP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什器の在庫状況によっては、納品までにお時間をいただく場合がございます。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詳しい納期につきましては、希望部数を記載の上、お問い合わせください。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15" name="図 14">
            <a:extLst>
              <a:ext uri="{FF2B5EF4-FFF2-40B4-BE49-F238E27FC236}">
                <a16:creationId xmlns:a16="http://schemas.microsoft.com/office/drawing/2014/main" id="{90A98A2E-4370-D3BF-64F1-BC2986F498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871" y="727027"/>
            <a:ext cx="3892336" cy="3892336"/>
          </a:xfrm>
          <a:prstGeom prst="rect">
            <a:avLst/>
          </a:prstGeom>
        </p:spPr>
      </p:pic>
      <p:pic>
        <p:nvPicPr>
          <p:cNvPr id="17" name="図 16" descr="座る, テーブル, ノートパソコン, ゲート が含まれている画像&#10;&#10;自動的に生成された説明">
            <a:extLst>
              <a:ext uri="{FF2B5EF4-FFF2-40B4-BE49-F238E27FC236}">
                <a16:creationId xmlns:a16="http://schemas.microsoft.com/office/drawing/2014/main" id="{DA0BE1BA-0249-75A4-789D-908B3E9EB4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22957" y="3574479"/>
            <a:ext cx="2094880" cy="2094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17953</TotalTime>
  <Words>197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568</cp:revision>
  <cp:lastPrinted>2021-10-13T13:51:27Z</cp:lastPrinted>
  <dcterms:created xsi:type="dcterms:W3CDTF">2013-12-25T09:34:24Z</dcterms:created>
  <dcterms:modified xsi:type="dcterms:W3CDTF">2024-07-16T14:38:55Z</dcterms:modified>
</cp:coreProperties>
</file>