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017"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フック什器用スイング</a:t>
            </a:r>
            <a:r>
              <a:rPr lang="en-US" altLang="ja-JP" sz="1600" b="1" i="0" dirty="0">
                <a:solidFill>
                  <a:srgbClr val="333333"/>
                </a:solidFill>
                <a:effectLst/>
                <a:latin typeface="Meiryo" panose="020B0604030504040204" pitchFamily="34" charset="-128"/>
                <a:ea typeface="Meiryo" panose="020B0604030504040204" pitchFamily="34" charset="-128"/>
              </a:rPr>
              <a:t>POP</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H210×W82mm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040555"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フック什器用スイング</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はスーパーやコンビニなどのエンド什器にあるフックにそのまま設置が可能なスイング</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です。金券やギフトカードなどの陳列に多用されています。商品が売り切れた後は補充のメッセージやバーコードも印刷可能ですので、店舗へのフォロー効果も期待できます。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188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2025-01-27T05:36:39Z</dcterms:modified>
</cp:coreProperties>
</file>