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6017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フック什器用仕切り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H120×W235mm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サンカード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040555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フック什器用仕切り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はフックコーナーに設置できる使い勝手の良い仕切り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です！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を展開するスペースがないフックコーナーでも両側からアピールできる便利なアイテムです。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17919</TotalTime>
  <Words>163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566</cp:revision>
  <cp:lastPrinted>2021-10-13T13:51:27Z</cp:lastPrinted>
  <dcterms:created xsi:type="dcterms:W3CDTF">2013-12-25T09:34:24Z</dcterms:created>
  <dcterms:modified xsi:type="dcterms:W3CDTF">2025-01-27T05:40:28Z</dcterms:modified>
</cp:coreProperties>
</file>