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6017"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2025/1/27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2025/1/27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2025/1/27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2025/1/27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2025/1/27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2025/1/27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2025/1/27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2025/1/27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2025/1/27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2025/1/27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2025/1/27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2025/1/27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2025/1/27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仕切り</a:t>
            </a:r>
            <a:r>
              <a:rPr lang="en-US" altLang="ja-JP" sz="1600" b="1" i="0" dirty="0">
                <a:solidFill>
                  <a:srgbClr val="333333"/>
                </a:solidFill>
                <a:effectLst/>
                <a:latin typeface="Meiryo" panose="020B0604030504040204" pitchFamily="34" charset="-128"/>
                <a:ea typeface="Meiryo" panose="020B0604030504040204" pitchFamily="34" charset="-128"/>
              </a:rPr>
              <a:t>POP</a:t>
            </a:r>
            <a:r>
              <a:rPr lang="ja-JP" altLang="en-US" sz="1600" b="1" i="0">
                <a:solidFill>
                  <a:srgbClr val="333333"/>
                </a:solidFill>
                <a:effectLst/>
                <a:latin typeface="Meiryo" panose="020B0604030504040204" pitchFamily="34" charset="-128"/>
                <a:ea typeface="Meiryo" panose="020B0604030504040204" pitchFamily="34" charset="-128"/>
              </a:rPr>
              <a:t>（マチ付き馬型）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H110×W200mm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サンカード</a:t>
            </a:r>
            <a:r>
              <a:rPr lang="en-US" altLang="ja-JP" sz="1000" dirty="0">
                <a:solidFill>
                  <a:schemeClr val="tx1"/>
                </a:solidFill>
                <a:latin typeface="メイリオ" panose="020B0604030504040204" pitchFamily="50" charset="-128"/>
                <a:ea typeface="メイリオ" panose="020B0604030504040204" pitchFamily="50" charset="-128"/>
              </a:rPr>
              <a:t>31kg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040555"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仕切り</a:t>
            </a:r>
            <a:r>
              <a:rPr lang="en-US"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（マチ付き馬型）は商品棚につけることにより、通路からでもお客様がお買い求めの商品をすぐに気付かせてくれる仕切り</a:t>
            </a:r>
            <a:r>
              <a:rPr lang="en-US" altLang="ja-JP" sz="1000" b="0" i="0" dirty="0">
                <a:solidFill>
                  <a:srgbClr val="333333"/>
                </a:solidFill>
                <a:effectLst/>
                <a:latin typeface="Meiryo" panose="020B0604030504040204" pitchFamily="34" charset="-128"/>
                <a:ea typeface="Meiryo" panose="020B0604030504040204" pitchFamily="34" charset="-128"/>
              </a:rPr>
              <a:t>POP</a:t>
            </a:r>
            <a:r>
              <a:rPr lang="ja-JP" altLang="en-US" sz="1000" b="0" i="0">
                <a:solidFill>
                  <a:srgbClr val="333333"/>
                </a:solidFill>
                <a:effectLst/>
                <a:latin typeface="Meiryo" panose="020B0604030504040204" pitchFamily="34" charset="-128"/>
                <a:ea typeface="Meiryo" panose="020B0604030504040204" pitchFamily="34" charset="-128"/>
              </a:rPr>
              <a:t>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ディスカウントストアや、薬局、書店などに大変おすすめな商品です。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17919</TotalTime>
  <Words>176</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567</cp:revision>
  <cp:lastPrinted>2021-10-13T13:51:27Z</cp:lastPrinted>
  <dcterms:created xsi:type="dcterms:W3CDTF">2013-12-25T09:34:24Z</dcterms:created>
  <dcterms:modified xsi:type="dcterms:W3CDTF">2025-01-27T05:42:05Z</dcterms:modified>
</cp:coreProperties>
</file>