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仕切り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（マチ付き台型）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（マチ付き台型）は厚みのある仕切り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です。片面印刷で製作する為、コストも抑えられます。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先端部分が棚から飛び出して設置されるため、おすすめ商品をアピールするのに最適なツールです。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定番棚、エンド什器、レジ周り、商品展示台に設置するパターンが定番です。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196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2025-01-27T05:43:35Z</dcterms:modified>
</cp:coreProperties>
</file>