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6017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144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面サイコロタイプ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H60×W60mm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サンカード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31kg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040555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面サイコロタイプは六面全て印刷可能なサイコロ型の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面別々のデザインにすることで、イベントやセール毎に使い分けることも可能です。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個使用はもちろん、複数個の使用でより訴求効果が期待出来ます。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17920</TotalTime>
  <Words>185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2025-01-27T05:47:03Z</dcterms:modified>
</cp:coreProperties>
</file>